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customXml/itemProps2.xml" ContentType="application/vnd.openxmlformats-officedocument.customXmlProperties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660" r:id="rId2"/>
    <p:sldMasterId id="2147483672" r:id="rId3"/>
    <p:sldMasterId id="2147483684" r:id="rId4"/>
    <p:sldMasterId id="2147483697" r:id="rId5"/>
    <p:sldMasterId id="2147483709" r:id="rId6"/>
  </p:sldMasterIdLst>
  <p:sldIdLst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endParaRPr>
            </a:p>
          </p:txBody>
        </p:sp>
      </p:grpSp>
      <p:pic>
        <p:nvPicPr>
          <p:cNvPr id="13" name="Picture 17" descr="Background 2 slide print 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1736725"/>
            <a:ext cx="7772400" cy="19208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6000">
                <a:solidFill>
                  <a:srgbClr val="FFCC00"/>
                </a:solidFill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46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2E4BFD-1DB8-43EF-88C8-24C4AA39C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D07F3-D92C-40D8-89CC-7D4083F41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F42EE-995C-4F40-B40B-A150AE2C0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 algn="ctr">
              <a:defRPr>
                <a:solidFill>
                  <a:srgbClr val="FFCC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 vert="horz"/>
          <a:lstStyle>
            <a:lvl1pPr algn="ctr">
              <a:defRPr>
                <a:solidFill>
                  <a:srgbClr val="FFCC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C0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FF876-FE96-46EF-96B2-E645BBD7C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6C760-EC3D-4C3B-A5CB-FAA2826BF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C20E2-433A-44E3-97C0-CA7BACD34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4FF8F-93F9-47CF-99CF-06CB06A81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9FF08-D4FA-4CC1-9E75-DFE56BDDD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8D809-48BD-46D1-86D1-68A0F9E1C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4572A-FBF7-47C4-99D5-C1A209575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2E846-348A-4C59-901D-3F5A69EC5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8FEA536F-A414-4614-9EF3-667174002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843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  <p:sp>
            <p:nvSpPr>
              <p:cNvPr id="1843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  <p:sp>
            <p:nvSpPr>
              <p:cNvPr id="1844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  <p:sp>
            <p:nvSpPr>
              <p:cNvPr id="1844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  <p:sp>
            <p:nvSpPr>
              <p:cNvPr id="1844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</a:endParaRPr>
              </a:p>
            </p:txBody>
          </p:sp>
        </p:grpSp>
        <p:sp>
          <p:nvSpPr>
            <p:cNvPr id="1844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endParaRPr>
            </a:p>
          </p:txBody>
        </p:sp>
        <p:sp>
          <p:nvSpPr>
            <p:cNvPr id="1844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endParaRPr>
            </a:p>
          </p:txBody>
        </p:sp>
      </p:grp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1" name="Picture 25" descr="Background 2 slide print 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C67DE-9749-4851-A108-06EAFE3B41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F219F-4757-4A81-9E51-91ED185843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52155-E95A-4834-8234-E29B6A02F1FD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63809-D7DC-4083-BD6D-A47BE358D2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D896C-58A6-4087-96FF-72652C54A5D4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AC4F3-6968-4E31-9FED-6A24A584C9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E2599-B9E8-4C4F-B82B-A3DECC8A917E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60F79-81BC-414D-B1C4-71B9E14EB4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DC9C6-EFAA-4AF6-B625-9512BAC92DA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48752-8CC8-488A-A1C2-26C4526058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bburk@sha.state.md.us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Excellence Awards</a:t>
            </a:r>
            <a:br>
              <a:rPr lang="en-US" dirty="0" smtClean="0"/>
            </a:br>
            <a:r>
              <a:rPr lang="en-US" dirty="0" smtClean="0"/>
              <a:t>Francois Award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the word out</a:t>
            </a:r>
          </a:p>
          <a:p>
            <a:r>
              <a:rPr lang="en-US" dirty="0" smtClean="0"/>
              <a:t>Spirited competition</a:t>
            </a:r>
          </a:p>
          <a:p>
            <a:r>
              <a:rPr lang="en-US" dirty="0" smtClean="0"/>
              <a:t>Get national recognition for all the good work you’ve done</a:t>
            </a:r>
          </a:p>
          <a:p>
            <a:endParaRPr lang="en-US" dirty="0"/>
          </a:p>
          <a:p>
            <a:r>
              <a:rPr lang="en-US" dirty="0" smtClean="0"/>
              <a:t>Applications will be on the web early January</a:t>
            </a:r>
          </a:p>
          <a:p>
            <a:r>
              <a:rPr lang="en-US" dirty="0" smtClean="0"/>
              <a:t>Applications due July 31, 2012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SOOM Awards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Would you like to be a judge?</a:t>
            </a:r>
          </a:p>
          <a:p>
            <a:r>
              <a:rPr lang="en-US" dirty="0" smtClean="0"/>
              <a:t>Typically judge 5 applications</a:t>
            </a:r>
          </a:p>
          <a:p>
            <a:r>
              <a:rPr lang="en-US" dirty="0" smtClean="0"/>
              <a:t>Have the entire month of August to judge</a:t>
            </a:r>
          </a:p>
          <a:p>
            <a:r>
              <a:rPr lang="en-US" dirty="0" smtClean="0"/>
              <a:t>Learn the latest innovations across US </a:t>
            </a:r>
            <a:r>
              <a:rPr lang="en-US" dirty="0" err="1" smtClean="0"/>
              <a:t>DOTs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Contact Becky Burk</a:t>
            </a:r>
          </a:p>
          <a:p>
            <a:r>
              <a:rPr lang="en-US" dirty="0" err="1" smtClean="0">
                <a:hlinkClick r:id="rId2"/>
              </a:rPr>
              <a:t>bburk@sha.state.md.us</a:t>
            </a:r>
            <a:endParaRPr lang="en-US" dirty="0" smtClean="0"/>
          </a:p>
          <a:p>
            <a:r>
              <a:rPr lang="en-US" dirty="0" smtClean="0"/>
              <a:t>410-545-5691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atePosted xmlns="4b4eeb62-8062-47ef-abb9-4e8e5f391b24">2012-01-20T14:09:46+00:00</DatePosted>
    <DocumentKeywords xmlns="4b4eeb62-8062-47ef-abb9-4e8e5f391b24" xsi:nil="true"/>
    <Abstract xmlns="4b4eeb62-8062-47ef-abb9-4e8e5f391b24" xsi:nil="true"/>
    <DocumentNotes xmlns="4b4eeb62-8062-47ef-abb9-4e8e5f391b24" xsi:nil="true"/>
    <DocumentCategory xmlns="4b4eeb62-8062-47ef-abb9-4e8e5f391b24" xsi:nil="true"/>
    <Committee xmlns="4b4eeb62-8062-47ef-abb9-4e8e5f391b24" xsi:nil="true"/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303579BC768048AD05396C999CAD0E" ma:contentTypeVersion="7" ma:contentTypeDescription="Create a new document." ma:contentTypeScope="" ma:versionID="f5bea0433b2004ae2b4427a8f535686b">
  <xsd:schema xmlns:xsd="http://www.w3.org/2001/XMLSchema" xmlns:xs="http://www.w3.org/2001/XMLSchema" xmlns:p="http://schemas.microsoft.com/office/2006/metadata/properties" xmlns:ns1="http://schemas.microsoft.com/sharepoint/v3" xmlns:ns2="4b4eeb62-8062-47ef-abb9-4e8e5f391b24" targetNamespace="http://schemas.microsoft.com/office/2006/metadata/properties" ma:root="true" ma:fieldsID="891df728cf94443d657e8bf23db294e2" ns1:_="" ns2:_="">
    <xsd:import namespace="http://schemas.microsoft.com/sharepoint/v3"/>
    <xsd:import namespace="4b4eeb62-8062-47ef-abb9-4e8e5f391b24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Abstract" minOccurs="0"/>
                <xsd:element ref="ns2:DatePosted" minOccurs="0"/>
                <xsd:element ref="ns2:DocumentKeywords" minOccurs="0"/>
                <xsd:element ref="ns2:DocumentNotes" minOccurs="0"/>
                <xsd:element ref="ns2:DocumentCategory" minOccurs="0"/>
                <xsd:element ref="ns2:Committe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eeb62-8062-47ef-abb9-4e8e5f391b24" elementFormDefault="qualified">
    <xsd:import namespace="http://schemas.microsoft.com/office/2006/documentManagement/types"/>
    <xsd:import namespace="http://schemas.microsoft.com/office/infopath/2007/PartnerControls"/>
    <xsd:element name="Abstract" ma:index="10" nillable="true" ma:displayName="Abstract" ma:internalName="Abstract">
      <xsd:simpleType>
        <xsd:restriction base="dms:Text"/>
      </xsd:simpleType>
    </xsd:element>
    <xsd:element name="DatePosted" ma:index="11" nillable="true" ma:displayName="DatePosted" ma:internalName="DatePosted">
      <xsd:simpleType>
        <xsd:restriction base="dms:DateTime"/>
      </xsd:simpleType>
    </xsd:element>
    <xsd:element name="DocumentKeywords" ma:index="12" nillable="true" ma:displayName="DocumentKeywords" ma:internalName="DocumentKeywords">
      <xsd:simpleType>
        <xsd:restriction base="dms:Text"/>
      </xsd:simpleType>
    </xsd:element>
    <xsd:element name="DocumentNotes" ma:index="13" nillable="true" ma:displayName="DocumentNotes" ma:internalName="DocumentNotes">
      <xsd:simpleType>
        <xsd:restriction base="dms:Note">
          <xsd:maxLength value="255"/>
        </xsd:restriction>
      </xsd:simpleType>
    </xsd:element>
    <xsd:element name="DocumentCategory" ma:index="14" nillable="true" ma:displayName="DocumentCategory" ma:internalName="DocumentCategory">
      <xsd:simpleType>
        <xsd:restriction base="dms:Text"/>
      </xsd:simpleType>
    </xsd:element>
    <xsd:element name="Committee" ma:index="15" nillable="true" ma:displayName="Committee" ma:internalName="Committe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D561EF-1AA9-4816-8C98-114B1C7CB1D7}"/>
</file>

<file path=customXml/itemProps2.xml><?xml version="1.0" encoding="utf-8"?>
<ds:datastoreItem xmlns:ds="http://schemas.openxmlformats.org/officeDocument/2006/customXml" ds:itemID="{70491428-0AD7-4C2C-BA54-90B1363CC199}"/>
</file>

<file path=customXml/itemProps3.xml><?xml version="1.0" encoding="utf-8"?>
<ds:datastoreItem xmlns:ds="http://schemas.openxmlformats.org/officeDocument/2006/customXml" ds:itemID="{6F8B9D58-CD49-4FA8-BB50-96D71275FAA9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Stream</vt:lpstr>
      <vt:lpstr>Custom Design</vt:lpstr>
      <vt:lpstr>1_Custom Design</vt:lpstr>
      <vt:lpstr>2_Custom Design</vt:lpstr>
      <vt:lpstr>3_Custom Design</vt:lpstr>
      <vt:lpstr>4_Custom Design</vt:lpstr>
      <vt:lpstr>Performance Excellence Awards Francois Award</vt:lpstr>
      <vt:lpstr>SOOM Awards Task Force</vt:lpstr>
    </vt:vector>
  </TitlesOfParts>
  <Company>MDOT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Excellence Awards - Becky Burk</dc:title>
  <dc:creator>SHA</dc:creator>
  <cp:lastModifiedBy>RTenEyck</cp:lastModifiedBy>
  <cp:revision>2</cp:revision>
  <dcterms:created xsi:type="dcterms:W3CDTF">2011-12-01T15:20:03Z</dcterms:created>
  <dcterms:modified xsi:type="dcterms:W3CDTF">2011-12-12T20:03:12Z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0x01010004303579BC768048AD05396C999CAD0E</vt:lpwstr>
  </property>
</Properties>
</file>