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customXml/itemProps1.xml" ContentType="application/vnd.openxmlformats-officedocument.customXmlProperti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-9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6017B-876D-4090-8009-1D33385F7881}" type="datetimeFigureOut">
              <a:rPr lang="en-US" smtClean="0"/>
              <a:t>12/6/2011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6A169-1E85-4C0B-B2DD-359C9526BE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6017B-876D-4090-8009-1D33385F7881}" type="datetimeFigureOut">
              <a:rPr lang="en-US" smtClean="0"/>
              <a:t>12/6/2011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6A169-1E85-4C0B-B2DD-359C9526BE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6017B-876D-4090-8009-1D33385F7881}" type="datetimeFigureOut">
              <a:rPr lang="en-US" smtClean="0"/>
              <a:t>12/6/2011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6A169-1E85-4C0B-B2DD-359C9526BE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6017B-876D-4090-8009-1D33385F7881}" type="datetimeFigureOut">
              <a:rPr lang="en-US" smtClean="0"/>
              <a:t>12/6/2011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6A169-1E85-4C0B-B2DD-359C9526BE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6017B-876D-4090-8009-1D33385F7881}" type="datetimeFigureOut">
              <a:rPr lang="en-US" smtClean="0"/>
              <a:t>12/6/2011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6A169-1E85-4C0B-B2DD-359C9526BE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6017B-876D-4090-8009-1D33385F7881}" type="datetimeFigureOut">
              <a:rPr lang="en-US" smtClean="0"/>
              <a:t>12/6/2011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6A169-1E85-4C0B-B2DD-359C9526BE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6017B-876D-4090-8009-1D33385F7881}" type="datetimeFigureOut">
              <a:rPr lang="en-US" smtClean="0"/>
              <a:t>12/6/2011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6A169-1E85-4C0B-B2DD-359C9526BE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6017B-876D-4090-8009-1D33385F7881}" type="datetimeFigureOut">
              <a:rPr lang="en-US" smtClean="0"/>
              <a:t>12/6/2011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6A169-1E85-4C0B-B2DD-359C9526BE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6017B-876D-4090-8009-1D33385F7881}" type="datetimeFigureOut">
              <a:rPr lang="en-US" smtClean="0"/>
              <a:t>12/6/2011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6A169-1E85-4C0B-B2DD-359C9526BE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6017B-876D-4090-8009-1D33385F7881}" type="datetimeFigureOut">
              <a:rPr lang="en-US" smtClean="0"/>
              <a:t>12/6/2011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6A169-1E85-4C0B-B2DD-359C9526BE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6017B-876D-4090-8009-1D33385F7881}" type="datetimeFigureOut">
              <a:rPr lang="en-US" smtClean="0"/>
              <a:t>12/6/2011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6A169-1E85-4C0B-B2DD-359C9526BE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16017B-876D-4090-8009-1D33385F7881}" type="datetimeFigureOut">
              <a:rPr lang="en-US" smtClean="0"/>
              <a:t>12/6/2011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86A169-1E85-4C0B-B2DD-359C9526BE7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lawrence.ferguson@dot.state.fl.us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99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093" y="0"/>
            <a:ext cx="9159093" cy="1713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0" y="1572768"/>
            <a:ext cx="91440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pc="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stellar" pitchFamily="18" charset="0"/>
              </a:rPr>
              <a:t>Subcommittee on Organizational Management</a:t>
            </a:r>
          </a:p>
          <a:p>
            <a:pPr algn="ctr">
              <a:lnSpc>
                <a:spcPct val="150000"/>
              </a:lnSpc>
            </a:pPr>
            <a:r>
              <a:rPr lang="en-US" spc="11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stellar" pitchFamily="18" charset="0"/>
              </a:rPr>
              <a:t>Task force on organizational structures</a:t>
            </a:r>
          </a:p>
          <a:p>
            <a:pPr algn="ctr">
              <a:lnSpc>
                <a:spcPct val="150000"/>
              </a:lnSpc>
            </a:pPr>
            <a:endParaRPr lang="en-US" spc="11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stellar" pitchFamily="18" charset="0"/>
            </a:endParaRPr>
          </a:p>
          <a:p>
            <a:pPr algn="ctr">
              <a:lnSpc>
                <a:spcPct val="150000"/>
              </a:lnSpc>
            </a:pPr>
            <a:endParaRPr lang="en-US" spc="110" dirty="0">
              <a:ln w="18415" cmpd="sng">
                <a:solidFill>
                  <a:schemeClr val="tx1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stellar" pitchFamily="18" charset="0"/>
            </a:endParaRPr>
          </a:p>
          <a:p>
            <a:pPr algn="ctr">
              <a:lnSpc>
                <a:spcPct val="150000"/>
              </a:lnSpc>
            </a:pPr>
            <a:endParaRPr lang="en-US" spc="11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stellar" pitchFamily="18" charset="0"/>
            </a:endParaRPr>
          </a:p>
          <a:p>
            <a:pPr algn="ctr">
              <a:lnSpc>
                <a:spcPct val="150000"/>
              </a:lnSpc>
            </a:pPr>
            <a:endParaRPr lang="en-US" spc="110" dirty="0">
              <a:ln w="18415" cmpd="sng">
                <a:solidFill>
                  <a:schemeClr val="tx1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stellar" pitchFamily="18" charset="0"/>
            </a:endParaRPr>
          </a:p>
          <a:p>
            <a:pPr algn="ctr"/>
            <a:r>
              <a:rPr lang="en-US" spc="11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Larry Ferguson, III, CPM</a:t>
            </a:r>
          </a:p>
          <a:p>
            <a:pPr algn="ctr"/>
            <a:r>
              <a:rPr lang="en-US" spc="11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Task Force Chairperson (Florida)</a:t>
            </a:r>
          </a:p>
          <a:p>
            <a:pPr algn="ctr"/>
            <a:r>
              <a:rPr lang="en-US" spc="110" dirty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  <a:hlinkClick r:id="rId3"/>
              </a:rPr>
              <a:t>l</a:t>
            </a:r>
            <a:r>
              <a:rPr lang="en-US" spc="11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  <a:hlinkClick r:id="rId3"/>
              </a:rPr>
              <a:t>awrence.ferguson@dot.state.fl.us</a:t>
            </a:r>
            <a:endParaRPr lang="en-US" spc="110" dirty="0" smtClean="0">
              <a:ln w="18415" cmpd="sng">
                <a:noFill/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itchFamily="34" charset="0"/>
            </a:endParaRPr>
          </a:p>
          <a:p>
            <a:pPr algn="ctr"/>
            <a:r>
              <a:rPr lang="en-US" spc="11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(850) 414-4382</a:t>
            </a:r>
          </a:p>
          <a:p>
            <a:pPr algn="ctr"/>
            <a:endParaRPr lang="en-US" spc="110" dirty="0">
              <a:ln w="18415" cmpd="sng">
                <a:noFill/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itchFamily="34" charset="0"/>
            </a:endParaRPr>
          </a:p>
          <a:p>
            <a:pPr algn="ctr"/>
            <a:r>
              <a:rPr lang="en-US" spc="11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FHWA Liaisons:</a:t>
            </a:r>
          </a:p>
          <a:p>
            <a:pPr algn="ctr"/>
            <a:r>
              <a:rPr lang="en-US" spc="11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Connie Yew (Office of Program Administration)</a:t>
            </a:r>
          </a:p>
          <a:p>
            <a:pPr algn="ctr"/>
            <a:r>
              <a:rPr lang="en-US" spc="11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Mark Johnson (West Virginia Division)</a:t>
            </a:r>
            <a:endParaRPr lang="en-US" spc="110" dirty="0">
              <a:ln w="18415" cmpd="sng">
                <a:noFill/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1027" name="Picture 3" descr="C:\Users\op936lf\AppData\Local\Microsoft\Windows\Temporary Internet Files\Content.IE5\IVG4HADR\MC900434822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68940" y="2437946"/>
            <a:ext cx="1828800" cy="182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99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093" y="0"/>
            <a:ext cx="9159093" cy="1713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0" y="1572768"/>
            <a:ext cx="914400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pc="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stellar" pitchFamily="18" charset="0"/>
              </a:rPr>
              <a:t>Subcommittee on Organizational Management</a:t>
            </a:r>
          </a:p>
          <a:p>
            <a:pPr algn="ctr">
              <a:lnSpc>
                <a:spcPct val="150000"/>
              </a:lnSpc>
            </a:pPr>
            <a:r>
              <a:rPr lang="en-US" spc="11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stellar" pitchFamily="18" charset="0"/>
              </a:rPr>
              <a:t>Task force on organizational structures</a:t>
            </a:r>
          </a:p>
          <a:p>
            <a:pPr algn="ctr">
              <a:lnSpc>
                <a:spcPct val="150000"/>
              </a:lnSpc>
            </a:pPr>
            <a:endParaRPr lang="en-US" spc="11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stellar" pitchFamily="18" charset="0"/>
            </a:endParaRPr>
          </a:p>
          <a:p>
            <a:pPr algn="ctr">
              <a:lnSpc>
                <a:spcPct val="150000"/>
              </a:lnSpc>
            </a:pPr>
            <a:endParaRPr lang="en-US" spc="110" dirty="0">
              <a:ln w="18415" cmpd="sng">
                <a:solidFill>
                  <a:schemeClr val="tx1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stellar" pitchFamily="18" charset="0"/>
            </a:endParaRPr>
          </a:p>
          <a:p>
            <a:pPr algn="ctr"/>
            <a:r>
              <a:rPr lang="en-US" sz="2400" spc="11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PROJECTS…</a:t>
            </a:r>
          </a:p>
          <a:p>
            <a:pPr algn="ctr"/>
            <a:endParaRPr lang="en-US" spc="110" dirty="0">
              <a:ln w="18415" cmpd="sng">
                <a:noFill/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itchFamily="34" charset="0"/>
            </a:endParaRPr>
          </a:p>
          <a:p>
            <a:pPr algn="ctr"/>
            <a:r>
              <a:rPr lang="en-US" spc="11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NCHRP 20-24(53)B</a:t>
            </a:r>
          </a:p>
          <a:p>
            <a:pPr algn="ctr"/>
            <a:r>
              <a:rPr lang="en-US" spc="11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“Continuation of 21</a:t>
            </a:r>
            <a:r>
              <a:rPr lang="en-US" spc="110" baseline="3000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st</a:t>
            </a:r>
            <a:r>
              <a:rPr lang="en-US" spc="11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 Century Leadership and Management Techniques for State DOTs”</a:t>
            </a:r>
          </a:p>
          <a:p>
            <a:pPr algn="ctr"/>
            <a:endParaRPr lang="en-US" spc="110" dirty="0" smtClean="0">
              <a:ln w="18415" cmpd="sng">
                <a:noFill/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itchFamily="34" charset="0"/>
            </a:endParaRPr>
          </a:p>
          <a:p>
            <a:pPr algn="ctr"/>
            <a:r>
              <a:rPr lang="en-US" spc="11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NCHRP 20-24(83)</a:t>
            </a:r>
          </a:p>
          <a:p>
            <a:pPr algn="ctr"/>
            <a:r>
              <a:rPr lang="en-US" spc="11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“Alternative State DOT Organizational Models</a:t>
            </a:r>
          </a:p>
          <a:p>
            <a:pPr algn="ctr"/>
            <a:r>
              <a:rPr lang="en-US" spc="11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for Delivering Services” </a:t>
            </a:r>
            <a:endParaRPr lang="en-US" spc="110" dirty="0">
              <a:ln w="18415" cmpd="sng">
                <a:noFill/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1027" name="Picture 3" descr="C:\Users\op936lf\AppData\Local\Microsoft\Windows\Temporary Internet Files\Content.IE5\IVG4HADR\MC900434822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82997" y="0"/>
            <a:ext cx="1828800" cy="18288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DatePosted xmlns="4b4eeb62-8062-47ef-abb9-4e8e5f391b24">2012-01-20T14:10:23+00:00</DatePosted>
    <DocumentKeywords xmlns="4b4eeb62-8062-47ef-abb9-4e8e5f391b24" xsi:nil="true"/>
    <Abstract xmlns="4b4eeb62-8062-47ef-abb9-4e8e5f391b24" xsi:nil="true"/>
    <DocumentNotes xmlns="4b4eeb62-8062-47ef-abb9-4e8e5f391b24" xsi:nil="true"/>
    <DocumentCategory xmlns="4b4eeb62-8062-47ef-abb9-4e8e5f391b24" xsi:nil="true"/>
    <Committee xmlns="4b4eeb62-8062-47ef-abb9-4e8e5f391b24" xsi:nil="true"/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4303579BC768048AD05396C999CAD0E" ma:contentTypeVersion="7" ma:contentTypeDescription="Create a new document." ma:contentTypeScope="" ma:versionID="f5bea0433b2004ae2b4427a8f535686b">
  <xsd:schema xmlns:xsd="http://www.w3.org/2001/XMLSchema" xmlns:xs="http://www.w3.org/2001/XMLSchema" xmlns:p="http://schemas.microsoft.com/office/2006/metadata/properties" xmlns:ns1="http://schemas.microsoft.com/sharepoint/v3" xmlns:ns2="4b4eeb62-8062-47ef-abb9-4e8e5f391b24" targetNamespace="http://schemas.microsoft.com/office/2006/metadata/properties" ma:root="true" ma:fieldsID="891df728cf94443d657e8bf23db294e2" ns1:_="" ns2:_="">
    <xsd:import namespace="http://schemas.microsoft.com/sharepoint/v3"/>
    <xsd:import namespace="4b4eeb62-8062-47ef-abb9-4e8e5f391b24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Abstract" minOccurs="0"/>
                <xsd:element ref="ns2:DatePosted" minOccurs="0"/>
                <xsd:element ref="ns2:DocumentKeywords" minOccurs="0"/>
                <xsd:element ref="ns2:DocumentNotes" minOccurs="0"/>
                <xsd:element ref="ns2:DocumentCategory" minOccurs="0"/>
                <xsd:element ref="ns2:Committe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4eeb62-8062-47ef-abb9-4e8e5f391b24" elementFormDefault="qualified">
    <xsd:import namespace="http://schemas.microsoft.com/office/2006/documentManagement/types"/>
    <xsd:import namespace="http://schemas.microsoft.com/office/infopath/2007/PartnerControls"/>
    <xsd:element name="Abstract" ma:index="10" nillable="true" ma:displayName="Abstract" ma:internalName="Abstract">
      <xsd:simpleType>
        <xsd:restriction base="dms:Text"/>
      </xsd:simpleType>
    </xsd:element>
    <xsd:element name="DatePosted" ma:index="11" nillable="true" ma:displayName="DatePosted" ma:internalName="DatePosted">
      <xsd:simpleType>
        <xsd:restriction base="dms:DateTime"/>
      </xsd:simpleType>
    </xsd:element>
    <xsd:element name="DocumentKeywords" ma:index="12" nillable="true" ma:displayName="DocumentKeywords" ma:internalName="DocumentKeywords">
      <xsd:simpleType>
        <xsd:restriction base="dms:Text"/>
      </xsd:simpleType>
    </xsd:element>
    <xsd:element name="DocumentNotes" ma:index="13" nillable="true" ma:displayName="DocumentNotes" ma:internalName="DocumentNotes">
      <xsd:simpleType>
        <xsd:restriction base="dms:Note">
          <xsd:maxLength value="255"/>
        </xsd:restriction>
      </xsd:simpleType>
    </xsd:element>
    <xsd:element name="DocumentCategory" ma:index="14" nillable="true" ma:displayName="DocumentCategory" ma:internalName="DocumentCategory">
      <xsd:simpleType>
        <xsd:restriction base="dms:Text"/>
      </xsd:simpleType>
    </xsd:element>
    <xsd:element name="Committee" ma:index="15" nillable="true" ma:displayName="Committee" ma:internalName="Committe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90DE415-D480-42E2-84F5-7107F687814F}"/>
</file>

<file path=customXml/itemProps2.xml><?xml version="1.0" encoding="utf-8"?>
<ds:datastoreItem xmlns:ds="http://schemas.openxmlformats.org/officeDocument/2006/customXml" ds:itemID="{FF39C2EB-D138-407C-BD99-BBED26B0DA58}"/>
</file>

<file path=customXml/itemProps3.xml><?xml version="1.0" encoding="utf-8"?>
<ds:datastoreItem xmlns:ds="http://schemas.openxmlformats.org/officeDocument/2006/customXml" ds:itemID="{7139E5B1-CAAB-4A33-9E86-F045C74F0815}"/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83</Words>
  <Application>Microsoft Office PowerPoint</Application>
  <PresentationFormat>On-screen Show (4:3)</PresentationFormat>
  <Paragraphs>26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FDOT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Organizational Structures - jay Styles</dc:title>
  <dc:creator>op936lf</dc:creator>
  <cp:lastModifiedBy>op936lf</cp:lastModifiedBy>
  <cp:revision>3</cp:revision>
  <dcterms:created xsi:type="dcterms:W3CDTF">2011-12-06T17:28:53Z</dcterms:created>
  <dcterms:modified xsi:type="dcterms:W3CDTF">2011-12-06T17:53:46Z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0x01010004303579BC768048AD05396C999CAD0E</vt:lpwstr>
  </property>
</Properties>
</file>